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3" r:id="rId2"/>
    <p:sldId id="817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576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2847" y="5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6866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49680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223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611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#148E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15 - 22 November,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3340547" y="324480"/>
            <a:ext cx="4012753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S2-2109378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S2-2108691</a:t>
            </a:r>
            <a:r>
              <a:rPr lang="zh-CN" altLang="en-US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、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6985/6302/3960/3076/2215/1136/0486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WG2#148E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altLang="de-DE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15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-22 </a:t>
            </a:r>
            <a:r>
              <a:rPr lang="en-US" altLang="zh-CN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November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8873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panose="020B0604020202020204" pitchFamily="34" charset="0"/>
              </a:rPr>
              <a:t>Aihua Li (China Mobile),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372981"/>
            <a:ext cx="8680020" cy="3720088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work is complete for all KIs.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42 CRs agreed for 23.288, 3 CRs agreed for 23.501, 3 CRs agreed for 23.502</a:t>
            </a:r>
            <a:r>
              <a:rPr lang="en-US" altLang="zh-CN" sz="1200" dirty="0">
                <a:sym typeface="+mn-ea"/>
              </a:rPr>
              <a:t>, 2 CRs agreed for 23.503</a:t>
            </a:r>
            <a:r>
              <a:rPr lang="en-US" altLang="zh-CN" sz="1200" dirty="0"/>
              <a:t> and 2 LS Response  agreed.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Reply LS sent to SA3 </a:t>
            </a:r>
            <a:r>
              <a:rPr lang="en-US" sz="1200" dirty="0"/>
              <a:t>on user consent</a:t>
            </a:r>
            <a:r>
              <a:rPr lang="en-GB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CT3 on Network Slice (Instance) load level related Analytics.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Reply LS received from SA4 on UE Data Collection and Reporting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Maintenance and alignment with other WGs.</a:t>
            </a: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100851417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99%(#146E) &gt;100% (#148E)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SA2#148E 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175</Words>
  <Application>Microsoft Office PowerPoint</Application>
  <PresentationFormat>全屏显示(4:3)</PresentationFormat>
  <Paragraphs>30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   eNA_ph2 Status Report</vt:lpstr>
      <vt:lpstr>eNA_ph2 status after SA2#148E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1821</cp:revision>
  <dcterms:created xsi:type="dcterms:W3CDTF">2008-08-30T09:32:00Z</dcterms:created>
  <dcterms:modified xsi:type="dcterms:W3CDTF">2021-11-23T12:37:33Z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KSOProductBuildVer">
    <vt:lpwstr>2052-11.8.2.10229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1637561479</vt:lpwstr>
  </property>
</Properties>
</file>